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3AB5-C668-4608-AFA0-EE276E4E90E4}" type="datetimeFigureOut">
              <a:rPr lang="fr-FR" smtClean="0"/>
              <a:t>07/11/2011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7CB2-4319-4F3D-81BD-E6154879DB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15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3AB5-C668-4608-AFA0-EE276E4E90E4}" type="datetimeFigureOut">
              <a:rPr lang="fr-FR" smtClean="0"/>
              <a:t>07/11/2011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7CB2-4319-4F3D-81BD-E6154879DB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619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3AB5-C668-4608-AFA0-EE276E4E90E4}" type="datetimeFigureOut">
              <a:rPr lang="fr-FR" smtClean="0"/>
              <a:t>07/11/2011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7CB2-4319-4F3D-81BD-E6154879DB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24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3AB5-C668-4608-AFA0-EE276E4E90E4}" type="datetimeFigureOut">
              <a:rPr lang="fr-FR" smtClean="0"/>
              <a:t>07/11/2011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7CB2-4319-4F3D-81BD-E6154879DB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38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3AB5-C668-4608-AFA0-EE276E4E90E4}" type="datetimeFigureOut">
              <a:rPr lang="fr-FR" smtClean="0"/>
              <a:t>07/11/2011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7CB2-4319-4F3D-81BD-E6154879DB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8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3AB5-C668-4608-AFA0-EE276E4E90E4}" type="datetimeFigureOut">
              <a:rPr lang="fr-FR" smtClean="0"/>
              <a:t>07/11/2011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7CB2-4319-4F3D-81BD-E6154879DB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721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3AB5-C668-4608-AFA0-EE276E4E90E4}" type="datetimeFigureOut">
              <a:rPr lang="fr-FR" smtClean="0"/>
              <a:t>07/11/2011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7CB2-4319-4F3D-81BD-E6154879DB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968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3AB5-C668-4608-AFA0-EE276E4E90E4}" type="datetimeFigureOut">
              <a:rPr lang="fr-FR" smtClean="0"/>
              <a:t>07/11/2011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7CB2-4319-4F3D-81BD-E6154879DB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121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3AB5-C668-4608-AFA0-EE276E4E90E4}" type="datetimeFigureOut">
              <a:rPr lang="fr-FR" smtClean="0"/>
              <a:t>07/11/2011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7CB2-4319-4F3D-81BD-E6154879DB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659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3AB5-C668-4608-AFA0-EE276E4E90E4}" type="datetimeFigureOut">
              <a:rPr lang="fr-FR" smtClean="0"/>
              <a:t>07/11/2011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7CB2-4319-4F3D-81BD-E6154879DB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756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3AB5-C668-4608-AFA0-EE276E4E90E4}" type="datetimeFigureOut">
              <a:rPr lang="fr-FR" smtClean="0"/>
              <a:t>07/11/2011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7CB2-4319-4F3D-81BD-E6154879DB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06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A3AB5-C668-4608-AFA0-EE276E4E90E4}" type="datetimeFigureOut">
              <a:rPr lang="fr-FR" smtClean="0"/>
              <a:t>07/11/2011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27CB2-4319-4F3D-81BD-E6154879DB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77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508"/>
            <a:ext cx="9144000" cy="6456983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67114">
            <a:off x="683568" y="764704"/>
            <a:ext cx="1478644" cy="173508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389" y="764704"/>
            <a:ext cx="1478644" cy="173508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24871">
            <a:off x="6053135" y="764706"/>
            <a:ext cx="1478644" cy="173508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95928">
            <a:off x="1165907" y="3021697"/>
            <a:ext cx="1478644" cy="173508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4994">
            <a:off x="3670646" y="3684356"/>
            <a:ext cx="1478644" cy="173508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8145">
            <a:off x="5786902" y="3031476"/>
            <a:ext cx="1478644" cy="173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0909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Michel</dc:creator>
  <cp:lastModifiedBy>Michel</cp:lastModifiedBy>
  <cp:revision>1</cp:revision>
  <dcterms:created xsi:type="dcterms:W3CDTF">2011-11-07T15:07:50Z</dcterms:created>
  <dcterms:modified xsi:type="dcterms:W3CDTF">2011-11-07T15:11:42Z</dcterms:modified>
</cp:coreProperties>
</file>